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udio.code.org/s/course2/stage/11/puzzle/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ichael\AppData\Local\Microsoft\Windows\INetCache\IE\UUFYJ9D7\9-circles-3-rd-drawing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  <a14:imgEffect>
                      <a14:brightnessContrast bright="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"/>
            <a:ext cx="4833938" cy="483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3962400" cy="3505200"/>
          </a:xfrm>
        </p:spPr>
        <p:txBody>
          <a:bodyPr>
            <a:noAutofit/>
          </a:bodyPr>
          <a:lstStyle/>
          <a:p>
            <a:pPr algn="l"/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Stage 11 Artist: Debugging</a:t>
            </a:r>
            <a:endParaRPr lang="en-US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where a program will fall</a:t>
            </a:r>
          </a:p>
          <a:p>
            <a:r>
              <a:rPr lang="en-US" dirty="0" smtClean="0"/>
              <a:t>Modify existing program to solve errors</a:t>
            </a:r>
          </a:p>
          <a:p>
            <a:r>
              <a:rPr lang="en-US" dirty="0" smtClean="0"/>
              <a:t>Identify an algorithm that is successful when the steps are out of order</a:t>
            </a:r>
          </a:p>
          <a:p>
            <a:r>
              <a:rPr lang="en-US" dirty="0" smtClean="0"/>
              <a:t>Reflect on the debugging process in an age-appropriate way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studio.code.org/s/course2/stage/11/puzzle/1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4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Login</a:t>
            </a:r>
          </a:p>
          <a:p>
            <a:pPr lvl="1"/>
            <a:r>
              <a:rPr lang="en-US" sz="2800" dirty="0"/>
              <a:t>Username: </a:t>
            </a:r>
            <a:r>
              <a:rPr lang="en-US" sz="2800" dirty="0" err="1"/>
              <a:t>bsmedia</a:t>
            </a:r>
            <a:endParaRPr lang="en-US" sz="2800" dirty="0"/>
          </a:p>
          <a:p>
            <a:pPr lvl="1"/>
            <a:r>
              <a:rPr lang="en-US" sz="2800" dirty="0"/>
              <a:t>Password:</a:t>
            </a:r>
          </a:p>
          <a:p>
            <a:pPr lvl="1"/>
            <a:r>
              <a:rPr lang="en-US" sz="2800" dirty="0"/>
              <a:t>Press Enter</a:t>
            </a:r>
          </a:p>
          <a:p>
            <a:r>
              <a:rPr lang="en-US" sz="3600" dirty="0" smtClean="0"/>
              <a:t>Open code.org </a:t>
            </a:r>
            <a:r>
              <a:rPr lang="en-US" sz="3600" dirty="0"/>
              <a:t>i</a:t>
            </a:r>
            <a:r>
              <a:rPr lang="en-US" sz="3600" dirty="0" smtClean="0"/>
              <a:t>con to Mozilla Firefox</a:t>
            </a:r>
          </a:p>
          <a:p>
            <a:r>
              <a:rPr lang="en-US" sz="3200" dirty="0" smtClean="0"/>
              <a:t>Login into code.org</a:t>
            </a:r>
          </a:p>
          <a:p>
            <a:r>
              <a:rPr lang="en-US" sz="3200" dirty="0" smtClean="0"/>
              <a:t>Start Stage 11 Artist: </a:t>
            </a:r>
            <a:r>
              <a:rPr lang="en-US" sz="3200" dirty="0" smtClean="0"/>
              <a:t>Debugging</a:t>
            </a:r>
          </a:p>
          <a:p>
            <a:r>
              <a:rPr lang="en-US" sz="3200" dirty="0" smtClean="0"/>
              <a:t>Answer the one question</a:t>
            </a:r>
            <a:endParaRPr lang="en-US" sz="3200" dirty="0" smtClean="0"/>
          </a:p>
          <a:p>
            <a:r>
              <a:rPr lang="en-US" sz="3200" dirty="0" smtClean="0"/>
              <a:t>Stop at Stage 12 Conditionals with Cards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80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Stage 11 Artist: Debugging</vt:lpstr>
      <vt:lpstr>Objectives</vt:lpstr>
      <vt:lpstr>Video</vt:lpstr>
      <vt:lpstr>Computer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10 Bee: Debugging</dc:title>
  <dc:creator>Michael Mills</dc:creator>
  <cp:lastModifiedBy>Michael Mills</cp:lastModifiedBy>
  <cp:revision>10</cp:revision>
  <dcterms:created xsi:type="dcterms:W3CDTF">2015-04-06T23:14:04Z</dcterms:created>
  <dcterms:modified xsi:type="dcterms:W3CDTF">2015-04-07T00:44:52Z</dcterms:modified>
</cp:coreProperties>
</file>